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88" y="-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FC2A9B-5B21-4F4F-B723-E3428E14C244}" type="datetimeFigureOut">
              <a:rPr lang="en-US" smtClean="0"/>
              <a:t>2/11/2010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453CFD-BB10-455B-A0B2-AA387870853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3CFD-BB10-455B-A0B2-AA3878708530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82FC4-1463-4FE4-BA49-DE6A00F43F1D}" type="datetimeFigureOut">
              <a:rPr lang="en-US" smtClean="0"/>
              <a:pPr/>
              <a:t>2/11/2010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B809A-D13A-4D44-9451-739C1A7521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82FC4-1463-4FE4-BA49-DE6A00F43F1D}" type="datetimeFigureOut">
              <a:rPr lang="en-US" smtClean="0"/>
              <a:pPr/>
              <a:t>2/11/2010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B809A-D13A-4D44-9451-739C1A7521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82FC4-1463-4FE4-BA49-DE6A00F43F1D}" type="datetimeFigureOut">
              <a:rPr lang="en-US" smtClean="0"/>
              <a:pPr/>
              <a:t>2/11/2010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B809A-D13A-4D44-9451-739C1A7521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82FC4-1463-4FE4-BA49-DE6A00F43F1D}" type="datetimeFigureOut">
              <a:rPr lang="en-US" smtClean="0"/>
              <a:pPr/>
              <a:t>2/11/2010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B809A-D13A-4D44-9451-739C1A7521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82FC4-1463-4FE4-BA49-DE6A00F43F1D}" type="datetimeFigureOut">
              <a:rPr lang="en-US" smtClean="0"/>
              <a:pPr/>
              <a:t>2/11/2010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B809A-D13A-4D44-9451-739C1A7521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82FC4-1463-4FE4-BA49-DE6A00F43F1D}" type="datetimeFigureOut">
              <a:rPr lang="en-US" smtClean="0"/>
              <a:pPr/>
              <a:t>2/11/2010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B809A-D13A-4D44-9451-739C1A7521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82FC4-1463-4FE4-BA49-DE6A00F43F1D}" type="datetimeFigureOut">
              <a:rPr lang="en-US" smtClean="0"/>
              <a:pPr/>
              <a:t>2/11/2010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B809A-D13A-4D44-9451-739C1A7521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82FC4-1463-4FE4-BA49-DE6A00F43F1D}" type="datetimeFigureOut">
              <a:rPr lang="en-US" smtClean="0"/>
              <a:pPr/>
              <a:t>2/11/2010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B809A-D13A-4D44-9451-739C1A7521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82FC4-1463-4FE4-BA49-DE6A00F43F1D}" type="datetimeFigureOut">
              <a:rPr lang="en-US" smtClean="0"/>
              <a:pPr/>
              <a:t>2/11/2010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B809A-D13A-4D44-9451-739C1A7521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82FC4-1463-4FE4-BA49-DE6A00F43F1D}" type="datetimeFigureOut">
              <a:rPr lang="en-US" smtClean="0"/>
              <a:pPr/>
              <a:t>2/11/2010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B809A-D13A-4D44-9451-739C1A7521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82FC4-1463-4FE4-BA49-DE6A00F43F1D}" type="datetimeFigureOut">
              <a:rPr lang="en-US" smtClean="0"/>
              <a:pPr/>
              <a:t>2/11/2010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B809A-D13A-4D44-9451-739C1A7521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82FC4-1463-4FE4-BA49-DE6A00F43F1D}" type="datetimeFigureOut">
              <a:rPr lang="en-US" smtClean="0"/>
              <a:pPr/>
              <a:t>2/11/2010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B809A-D13A-4D44-9451-739C1A7521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tewthornley.net/hthornley_bible.html" TargetMode="External"/><Relationship Id="rId2" Type="http://schemas.openxmlformats.org/officeDocument/2006/relationships/hyperlink" Target="http://stewthornley.net/hthornley_pow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Howard Thornley - POW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Shelby Zelek</a:t>
            </a:r>
            <a:r>
              <a:rPr lang="en-US" dirty="0" smtClean="0"/>
              <a:t>, Theresa Sulminski, Carol Buehl, and Chelsea Kovalcsik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Howard </a:t>
            </a:r>
            <a:r>
              <a:rPr lang="en-US" dirty="0" smtClean="0"/>
              <a:t>Thornley </a:t>
            </a:r>
            <a:r>
              <a:rPr lang="en-US" dirty="0" smtClean="0"/>
              <a:t>was born in Knoxville, Tennessee and joined the service when he was 18, but got drafted into the </a:t>
            </a:r>
            <a:r>
              <a:rPr lang="en-US" dirty="0" smtClean="0"/>
              <a:t>English Army</a:t>
            </a:r>
            <a:r>
              <a:rPr lang="en-US" dirty="0" smtClean="0"/>
              <a:t>. Died of a heart attack when he was </a:t>
            </a:r>
            <a:r>
              <a:rPr lang="en-US" dirty="0" smtClean="0"/>
              <a:t>63</a:t>
            </a:r>
            <a:r>
              <a:rPr lang="en-US" dirty="0" smtClean="0"/>
              <a:t>, was a left waist gunner.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"/>
            <a:ext cx="9144000" cy="6705600"/>
          </a:xfrm>
        </p:spPr>
        <p:txBody>
          <a:bodyPr>
            <a:normAutofit fontScale="25000" lnSpcReduction="20000"/>
          </a:bodyPr>
          <a:lstStyle/>
          <a:p>
            <a:r>
              <a:rPr lang="en-US" sz="8000" b="1" i="1" dirty="0" smtClean="0">
                <a:latin typeface="Franklin Gothic Book" pitchFamily="34" charset="0"/>
              </a:rPr>
              <a:t>"Twas the night before Christmas, he lived all alone, in a one bedroom house made of plaster and stone.</a:t>
            </a:r>
            <a:r>
              <a:rPr lang="en-US" sz="8000" dirty="0" smtClean="0">
                <a:latin typeface="Franklin Gothic Book" pitchFamily="34" charset="0"/>
              </a:rPr>
              <a:t> </a:t>
            </a:r>
            <a:r>
              <a:rPr lang="en-US" sz="8000" b="1" i="1" dirty="0" smtClean="0">
                <a:latin typeface="Franklin Gothic Book" pitchFamily="34" charset="0"/>
              </a:rPr>
              <a:t>I had come down the chimney, with presents to give, and to see just who, in this home did live .I looked all about, a strange sight I did see ,no tinsel, no presents, not even a tree.</a:t>
            </a:r>
            <a:r>
              <a:rPr lang="en-US" sz="8000" dirty="0" smtClean="0">
                <a:latin typeface="Franklin Gothic Book" pitchFamily="34" charset="0"/>
              </a:rPr>
              <a:t> </a:t>
            </a:r>
            <a:r>
              <a:rPr lang="en-US" sz="8000" b="1" i="1" dirty="0" smtClean="0">
                <a:latin typeface="Franklin Gothic Book" pitchFamily="34" charset="0"/>
              </a:rPr>
              <a:t>No stocking by mantle, just boots filled with sand, on the wall hung pictures, of far distant lands. With medals and badges, awards of all kinds, a sober thought came through my mind.</a:t>
            </a:r>
            <a:r>
              <a:rPr lang="en-US" sz="8000" dirty="0" smtClean="0">
                <a:latin typeface="Franklin Gothic Book" pitchFamily="34" charset="0"/>
              </a:rPr>
              <a:t> </a:t>
            </a:r>
            <a:r>
              <a:rPr lang="en-US" sz="8000" b="1" i="1" dirty="0" smtClean="0">
                <a:latin typeface="Franklin Gothic Book" pitchFamily="34" charset="0"/>
              </a:rPr>
              <a:t>For this house was different, it was dark and dreary, I found the home of a soldier, once I could see clearly .The soldier lay sleeping, silent, alone,</a:t>
            </a:r>
            <a:r>
              <a:rPr lang="en-US" sz="8000" dirty="0" smtClean="0">
                <a:latin typeface="Franklin Gothic Book" pitchFamily="34" charset="0"/>
              </a:rPr>
              <a:t>  </a:t>
            </a:r>
            <a:r>
              <a:rPr lang="en-US" sz="8000" b="1" i="1" dirty="0" smtClean="0">
                <a:latin typeface="Franklin Gothic Book" pitchFamily="34" charset="0"/>
              </a:rPr>
              <a:t>curled up on the floor in this one bedroom home.</a:t>
            </a:r>
            <a:r>
              <a:rPr lang="en-US" sz="8000" dirty="0" smtClean="0">
                <a:latin typeface="Franklin Gothic Book" pitchFamily="34" charset="0"/>
              </a:rPr>
              <a:t> </a:t>
            </a:r>
            <a:r>
              <a:rPr lang="en-US" sz="8000" b="1" i="1" dirty="0" smtClean="0">
                <a:latin typeface="Franklin Gothic Book" pitchFamily="34" charset="0"/>
              </a:rPr>
              <a:t>The face was so gentle, the room in such disorder, not how I pictured a United States soldier. Was this the hero, of whom I'd just read? Curled up on a poncho, the floor for a bed?</a:t>
            </a:r>
            <a:r>
              <a:rPr lang="en-US" sz="8000" dirty="0" smtClean="0">
                <a:latin typeface="Franklin Gothic Book" pitchFamily="34" charset="0"/>
              </a:rPr>
              <a:t> </a:t>
            </a:r>
            <a:r>
              <a:rPr lang="en-US" sz="8000" b="1" i="1" dirty="0" smtClean="0">
                <a:latin typeface="Franklin Gothic Book" pitchFamily="34" charset="0"/>
              </a:rPr>
              <a:t>I realized the families that I saw this night ,owed their lives to these soldiers, who were willing to fight. Soon round the world, the children would play, and grownups would celebrate a bright Christmas Day.</a:t>
            </a:r>
            <a:r>
              <a:rPr lang="en-US" sz="8000" dirty="0" smtClean="0">
                <a:latin typeface="Franklin Gothic Book" pitchFamily="34" charset="0"/>
              </a:rPr>
              <a:t> </a:t>
            </a:r>
            <a:r>
              <a:rPr lang="en-US" sz="8000" b="1" i="1" dirty="0" smtClean="0">
                <a:latin typeface="Franklin Gothic Book" pitchFamily="34" charset="0"/>
              </a:rPr>
              <a:t>They all enjoyed freedom, each month of the year, because of the soldiers, like the one lying here .I couldn't help wonder how many lay alone, on a cold Christmas Eve in a land far from home.</a:t>
            </a:r>
            <a:r>
              <a:rPr lang="en-US" sz="8000" dirty="0" smtClean="0">
                <a:latin typeface="Franklin Gothic Book" pitchFamily="34" charset="0"/>
              </a:rPr>
              <a:t> </a:t>
            </a:r>
            <a:r>
              <a:rPr lang="en-US" sz="8000" b="1" i="1" dirty="0" smtClean="0">
                <a:latin typeface="Franklin Gothic Book" pitchFamily="34" charset="0"/>
              </a:rPr>
              <a:t>The very thought brought a tear to my eye, dropped to my knees and started to cry. The soldier awakened and I heard a rough voice, "Santa don't cry - this life is my choice."</a:t>
            </a:r>
            <a:r>
              <a:rPr lang="en-US" sz="8000" dirty="0" smtClean="0">
                <a:latin typeface="Franklin Gothic Book" pitchFamily="34" charset="0"/>
              </a:rPr>
              <a:t> </a:t>
            </a:r>
            <a:r>
              <a:rPr lang="en-US" sz="8000" b="1" i="1" dirty="0" smtClean="0">
                <a:latin typeface="Franklin Gothic Book" pitchFamily="34" charset="0"/>
              </a:rPr>
              <a:t>"I fight for freedom, I don't ask for more, My life is my God, my Country, my Corps."The soldier rolled over and drifted to sleep. I couldn't control it. I continued to weep.</a:t>
            </a:r>
            <a:r>
              <a:rPr lang="en-US" sz="8000" dirty="0" smtClean="0">
                <a:latin typeface="Franklin Gothic Book" pitchFamily="34" charset="0"/>
              </a:rPr>
              <a:t> </a:t>
            </a:r>
            <a:r>
              <a:rPr lang="en-US" sz="8000" b="1" i="1" dirty="0" smtClean="0">
                <a:latin typeface="Franklin Gothic Book" pitchFamily="34" charset="0"/>
              </a:rPr>
              <a:t>I kept watch for hours, so silent and still, and we both shivered from the cold night's chill. I didn't want to leave, on that cold, dark night, this Guardian of honor, so willing to fight.</a:t>
            </a:r>
            <a:r>
              <a:rPr lang="en-US" sz="8000" dirty="0" smtClean="0">
                <a:latin typeface="Franklin Gothic Book" pitchFamily="34" charset="0"/>
              </a:rPr>
              <a:t> </a:t>
            </a:r>
            <a:r>
              <a:rPr lang="en-US" sz="8000" b="1" i="1" dirty="0" smtClean="0">
                <a:latin typeface="Franklin Gothic Book" pitchFamily="34" charset="0"/>
              </a:rPr>
              <a:t>Then the soldier rolled over, with a voice soft and pure, whispered "carry on Santa. It's Christmas Day - all is secure."One look at my watch, and I knew he was right. Merry Christmas my Friend, and to All a Good Night."</a:t>
            </a:r>
            <a:endParaRPr lang="en-US" sz="8000" dirty="0" smtClean="0">
              <a:latin typeface="Franklin Gothic Book" pitchFamily="34" charset="0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ward Thornley Prisoner of War Phot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685800"/>
            <a:ext cx="3086100" cy="4629151"/>
          </a:xfrm>
          <a:prstGeom prst="rect">
            <a:avLst/>
          </a:prstGeom>
          <a:noFill/>
        </p:spPr>
      </p:pic>
      <p:pic>
        <p:nvPicPr>
          <p:cNvPr id="1028" name="Picture 4" descr="Telegram to Howard Thornley's mom, informing her that Thornley was missing in act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514600"/>
            <a:ext cx="4524375" cy="2667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Stalag 17-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524000"/>
            <a:ext cx="3333750" cy="3343275"/>
          </a:xfrm>
          <a:prstGeom prst="rect">
            <a:avLst/>
          </a:prstGeom>
          <a:noFill/>
        </p:spPr>
      </p:pic>
      <p:pic>
        <p:nvPicPr>
          <p:cNvPr id="18436" name="Picture 4" descr="Fort Snelling National Cemetery, Section MD, Site 1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1066800"/>
            <a:ext cx="3333750" cy="423862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267200" y="5562600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Memorial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stewthornley.net/b17c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685800"/>
            <a:ext cx="4648200" cy="312538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828800" y="39624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Miss  America Crew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http://stewthornley.net/hthornley_pow.html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stewthornley.net/hthornley_bible.html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536</Words>
  <Application>Microsoft Office PowerPoint</Application>
  <PresentationFormat>On-screen Show (4:3)</PresentationFormat>
  <Paragraphs>11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Howard Thornley - POW</vt:lpstr>
      <vt:lpstr>Slide 2</vt:lpstr>
      <vt:lpstr>Slide 3</vt:lpstr>
      <vt:lpstr>Slide 4</vt:lpstr>
      <vt:lpstr>Slide 5</vt:lpstr>
      <vt:lpstr>Slide 6</vt:lpstr>
      <vt:lpstr>bibliography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John Mackowski</dc:title>
  <dc:creator>Installer</dc:creator>
  <cp:lastModifiedBy>Information Technology</cp:lastModifiedBy>
  <cp:revision>28</cp:revision>
  <dcterms:created xsi:type="dcterms:W3CDTF">2010-02-09T15:30:15Z</dcterms:created>
  <dcterms:modified xsi:type="dcterms:W3CDTF">2010-02-11T15:49:06Z</dcterms:modified>
</cp:coreProperties>
</file>